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9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3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3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005BCE-42AF-4A0E-8F24-D23D6EBF9E9B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8185"/>
            <a:ext cx="2971800" cy="49736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9448185"/>
            <a:ext cx="2971800" cy="49736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85B343-4D82-4AEB-B0E5-87C1277E4B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1450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C7D16DF-2820-4721-B379-FF9A56DD0B12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C55B9FF-7F82-4F32-A4F0-D77DAD4358F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education.gov.bc.ca/aspen-login/?deploymentId=aspe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yeducation.gov.bc.ca/aspen-login/?deploymentId=asp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904" y="1129919"/>
            <a:ext cx="4724400" cy="1927225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Course Selection</a:t>
            </a:r>
            <a:br>
              <a:rPr lang="en-US" b="1" dirty="0">
                <a:solidFill>
                  <a:srgbClr val="C00000"/>
                </a:solidFill>
              </a:rPr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73112"/>
            <a:ext cx="2880904" cy="2895600"/>
          </a:xfrm>
        </p:spPr>
        <p:txBody>
          <a:bodyPr>
            <a:normAutofit/>
          </a:bodyPr>
          <a:lstStyle/>
          <a:p>
            <a:r>
              <a:rPr lang="en-US" sz="3200" dirty="0"/>
              <a:t>How to complete course selection on </a:t>
            </a:r>
            <a:r>
              <a:rPr lang="en-US" sz="3200" dirty="0" err="1"/>
              <a:t>MyEd</a:t>
            </a:r>
            <a:endParaRPr lang="en-CA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2D7607-2535-C4FB-CC1C-F617DEF05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393" y="457200"/>
            <a:ext cx="4419415" cy="55259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DACE4F-BF4E-141E-5FEB-C6D43D844CF7}"/>
              </a:ext>
            </a:extLst>
          </p:cNvPr>
          <p:cNvSpPr txBox="1"/>
          <p:nvPr/>
        </p:nvSpPr>
        <p:spPr>
          <a:xfrm>
            <a:off x="4191000" y="60960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3"/>
              </a:rPr>
              <a:t>https://myeducation.gov.bc.ca/aspen-login/?deploymentId=aspen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642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>
                <a:solidFill>
                  <a:srgbClr val="C00000"/>
                </a:solidFill>
              </a:rPr>
              <a:t>First of all . . 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600" dirty="0"/>
              <a:t>OWN your academic path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Select required courses you have not yet successfully completed from the previous year</a:t>
            </a:r>
          </a:p>
          <a:p>
            <a:pPr marL="0" lvl="0" indent="0">
              <a:buNone/>
            </a:pPr>
            <a:endParaRPr lang="en-CA" sz="3600" dirty="0"/>
          </a:p>
          <a:p>
            <a:r>
              <a:rPr lang="en-US" sz="3600" dirty="0"/>
              <a:t>You are responsible to know your academic requirements to graduate.  Select courses that meet the requirements for graduation</a:t>
            </a:r>
            <a:endParaRPr lang="en-CA" sz="36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971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925F7-D848-B503-1CC4-5E7A91E84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1 – Log in	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FBD00-4059-FE70-818F-ECC0B272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Navigate to </a:t>
            </a:r>
            <a:r>
              <a:rPr lang="en-US" dirty="0" err="1"/>
              <a:t>MyEd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https://myeducation.gov.bc.ca/aspen-login/?deploymentId=aspen</a:t>
            </a:r>
            <a:endParaRPr lang="en-US" dirty="0"/>
          </a:p>
          <a:p>
            <a:endParaRPr lang="en-US" dirty="0"/>
          </a:p>
          <a:p>
            <a:r>
              <a:rPr lang="en-US" dirty="0"/>
              <a:t>Login with s68.######## (</a:t>
            </a:r>
            <a:r>
              <a:rPr lang="en-US" dirty="0" err="1"/>
              <a:t>S.your</a:t>
            </a:r>
            <a:r>
              <a:rPr lang="en-US" dirty="0"/>
              <a:t> student number)</a:t>
            </a:r>
            <a:br>
              <a:rPr lang="en-US" dirty="0"/>
            </a:br>
            <a:endParaRPr lang="en-US" dirty="0"/>
          </a:p>
          <a:p>
            <a:r>
              <a:rPr lang="en-CA" dirty="0"/>
              <a:t>If you do not know your password, see Donna or </a:t>
            </a:r>
            <a:r>
              <a:rPr lang="en-CA" dirty="0" err="1"/>
              <a:t>Mr</a:t>
            </a:r>
            <a:r>
              <a:rPr lang="en-CA" dirty="0"/>
              <a:t> Halsall in the main office</a:t>
            </a:r>
          </a:p>
        </p:txBody>
      </p:sp>
    </p:spTree>
    <p:extLst>
      <p:ext uri="{BB962C8B-B14F-4D97-AF65-F5344CB8AC3E}">
        <p14:creationId xmlns:p14="http://schemas.microsoft.com/office/powerpoint/2010/main" val="260537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0E49-302A-4DA9-A13C-094C3E629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 – Find your request tab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46877-3A38-D380-B0F4-41EF9E572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Navigate to the top tab for info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2. Find the request button on the side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1D1894-4B5B-F66E-966A-B30E9FFFC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30" y="2956837"/>
            <a:ext cx="7614139" cy="359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253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B23C0-96D9-5898-2600-0232162BC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 – Follow the guide	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EF0F-D535-AADC-CB54-C0CA9A5DC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Read the whole instructions first</a:t>
            </a:r>
          </a:p>
          <a:p>
            <a:pPr marL="0" indent="0">
              <a:buNone/>
            </a:pPr>
            <a:r>
              <a:rPr lang="en-US" dirty="0"/>
              <a:t>2. Ensure you understand all required courses</a:t>
            </a:r>
          </a:p>
          <a:p>
            <a:pPr marL="0" indent="0">
              <a:buNone/>
            </a:pPr>
            <a:r>
              <a:rPr lang="en-US" dirty="0"/>
              <a:t>3. Use the “select” button to pick courses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019CB1-7AA8-42CC-8045-F7ABD6D9A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276600"/>
            <a:ext cx="5326650" cy="278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1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28FE0-FA53-F6D3-70C9-03347535C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1BBFC-444C-5A06-DEFB-FCD4ED976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 – Follow the guide	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E0558-487A-091C-93EF-BC3B55757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8656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Each subject area will have its own instructions</a:t>
            </a:r>
          </a:p>
          <a:p>
            <a:pPr marL="0" indent="0">
              <a:buNone/>
            </a:pPr>
            <a:r>
              <a:rPr lang="en-US" dirty="0"/>
              <a:t>2. Make sure to scroll in the top instruction area</a:t>
            </a:r>
          </a:p>
          <a:p>
            <a:pPr marL="0" indent="0">
              <a:buNone/>
            </a:pPr>
            <a:r>
              <a:rPr lang="en-US" dirty="0"/>
              <a:t>3. Use the &lt; and &gt; to scroll between course options</a:t>
            </a:r>
          </a:p>
          <a:p>
            <a:pPr marL="0" indent="0">
              <a:buNone/>
            </a:pPr>
            <a:r>
              <a:rPr lang="en-US" dirty="0"/>
              <a:t>4. Check the select box on the left of courses you want</a:t>
            </a:r>
          </a:p>
          <a:p>
            <a:pPr marL="0" indent="0">
              <a:buNone/>
            </a:pPr>
            <a:r>
              <a:rPr lang="en-US" dirty="0"/>
              <a:t>5. Click OK when done in each section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67BD92-638F-C869-5DAF-F9BFD970D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3657601"/>
            <a:ext cx="5912934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607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BAFAD-6899-2783-8342-99225F718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E724-744B-7215-5A30-E0D55759F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 – Select Alternates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F9211-0AB4-EC13-ED2B-41EBADDE6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0739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Select Alternate options for your electives and rank them with a priority</a:t>
            </a:r>
          </a:p>
          <a:p>
            <a:pPr marL="0" indent="0">
              <a:buNone/>
            </a:pPr>
            <a:r>
              <a:rPr lang="en-US" dirty="0"/>
              <a:t>2. This list is the same as the “elective” subject area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C81D78-C4F9-E248-033B-44C2DD85B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77" y="3581400"/>
            <a:ext cx="7910245" cy="113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14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CCFF-EBC1-9116-4043-78236C95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5 – Review and Comments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CBB65-E94A-3857-3660-82648AFD7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Add a note to the counsellor for any special requests or any academy notes</a:t>
            </a:r>
          </a:p>
          <a:p>
            <a:pPr marL="0" indent="0">
              <a:buNone/>
            </a:pPr>
            <a:r>
              <a:rPr lang="en-CA" dirty="0"/>
              <a:t>2. When you are done, make sure to click “Post”</a:t>
            </a:r>
          </a:p>
          <a:p>
            <a:pPr marL="0" indent="0">
              <a:buNone/>
            </a:pPr>
            <a:r>
              <a:rPr lang="en-CA" dirty="0"/>
              <a:t>3. You can go back and edit any of your selections during the two-week period the selection is open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AC997E-7B2C-742F-9FC5-B57BC78E0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733800"/>
            <a:ext cx="5309669" cy="243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692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1970</TotalTime>
  <Words>334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Clarity</vt:lpstr>
      <vt:lpstr>Course Selection </vt:lpstr>
      <vt:lpstr>First of all . . . </vt:lpstr>
      <vt:lpstr>Step 1 – Log in </vt:lpstr>
      <vt:lpstr>Step 2 – Find your request tab</vt:lpstr>
      <vt:lpstr>Step 3 – Follow the guide </vt:lpstr>
      <vt:lpstr>Step 3 – Follow the guide </vt:lpstr>
      <vt:lpstr>Step 4 – Select Alternates</vt:lpstr>
      <vt:lpstr>Step 5 – Review and Comments</vt:lpstr>
    </vt:vector>
  </TitlesOfParts>
  <Company>School District 68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Selection</dc:title>
  <dc:creator>SD68 User</dc:creator>
  <cp:lastModifiedBy>Aaron Halsall</cp:lastModifiedBy>
  <cp:revision>52</cp:revision>
  <cp:lastPrinted>2017-02-08T00:11:43Z</cp:lastPrinted>
  <dcterms:created xsi:type="dcterms:W3CDTF">2013-12-16T22:12:12Z</dcterms:created>
  <dcterms:modified xsi:type="dcterms:W3CDTF">2026-02-01T18:07:12Z</dcterms:modified>
</cp:coreProperties>
</file>